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69018-8495-4FD9-8657-A73F188EC2B2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4BE7-6B43-427D-A1F3-5936A6280E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9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7ADAD-E45D-43DF-AABE-451C4FCB9B71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OS%20OHS%20Service%20L3-5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2099846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SECTOR: </a:t>
            </a:r>
            <a:r>
              <a:rPr lang="en-US" sz="3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Labor and Social Affairs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Subsector</a:t>
            </a:r>
            <a:r>
              <a:rPr kumimoji="0" lang="en-US" sz="38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3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Labor</a:t>
            </a:r>
            <a:endParaRPr kumimoji="0" lang="en-US" sz="3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1447800"/>
            <a:ext cx="1166813" cy="450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Level V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0" y="2598737"/>
            <a:ext cx="1166812" cy="449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IV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0" y="3717925"/>
            <a:ext cx="1166813" cy="449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III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047999" y="1371600"/>
            <a:ext cx="3443987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Occupational Health and Safety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Service</a:t>
            </a:r>
            <a:endParaRPr lang="en-US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2560697" y="2514600"/>
            <a:ext cx="4404891" cy="6858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Occupational Health and Safety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Service</a:t>
            </a:r>
            <a:endParaRPr lang="en-US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155540" y="3581400"/>
            <a:ext cx="5312060" cy="6858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Occupational Health and Safety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Service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" action="ppaction://hlinkfile"/>
              </a:rPr>
              <a:t>OS</a:t>
            </a:r>
            <a:endParaRPr lang="en-US" sz="2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4495800" y="2133600"/>
            <a:ext cx="342900" cy="276226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4495800" y="3276600"/>
            <a:ext cx="342900" cy="276226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0" y="-12311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Sub-sector: Labor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Occupational Area: Occupational Health and Safety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Service</a:t>
            </a:r>
            <a:endParaRPr lang="en-US" sz="2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41</cp:revision>
  <dcterms:created xsi:type="dcterms:W3CDTF">2017-03-04T07:48:37Z</dcterms:created>
  <dcterms:modified xsi:type="dcterms:W3CDTF">2018-05-15T19:29:20Z</dcterms:modified>
</cp:coreProperties>
</file>